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5D229-62CA-4F2C-338F-97248DD985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96507-1D82-FE66-42DD-D9CFC70ED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08CB3-62FB-34DB-8B45-82DA9FBF3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564AD-6B01-DDD3-323C-B2895CAA6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7A5A2-97E7-5BBE-9A00-7C1EBB32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243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4944E-2FE4-B6C3-5916-A7111190A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8E9038-E9CB-FFCD-93B5-95EA20FD9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5B06F-2F3C-85CC-89BF-E0D4C110C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7B03A-4084-B2ED-A11C-C82B35B1A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8A0B7-7CFB-F03F-9B92-85A3ED0C1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519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6991E7-C0F1-36F0-0BF7-604C26E80F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1E2484-B512-551C-369F-7154A8406F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0B084-62E7-1F76-1AC6-8A6FC724F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E3DFED-D998-FB2E-3331-C5727ECD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27E1D-B047-DFA9-DBC4-6B7E72DF4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81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019D1-EE76-2403-F8FC-D3052A05B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14E5B-8735-1B7C-C8EA-4B18E6B5C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32307-674D-0C0C-6846-C02EC756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D2372-9111-1713-B210-029F8716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DE0A5-4A12-BE8B-F97A-81239565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931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E47F-D0C0-3A93-20AE-403E002A3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870D0-397C-F9BA-2CA7-277F35B3A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70AC0-917D-AADA-3834-FCEEE055C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09CC1-88F3-1AEC-AAB3-FA1EC56D4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7B1AB-108D-DEB3-6A82-38D6D9F40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73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84C1E-9D1A-6B71-0604-BA5F35750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19048-D0F5-8410-3B87-E99F3C84D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ABD19-BE57-EA3A-041C-76CDA77AC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4599FB-2265-FD5F-790E-154A6909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F2A7E-C608-7564-8C4C-242118A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E4CAA-E2FA-416A-A732-54DA4A50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614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AF32-DE45-7C9E-5DFF-721618E9D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407EB-793C-47E2-BBB5-89E939DD8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37256F-CC42-8670-E562-E46221226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A67A91-477D-2A71-1A85-BF16438F69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F3B9F-CD98-25E2-38A1-0D8ADF13B9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BE9AAF-D3B8-6307-232B-87030545B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06DEDE-519F-9B0D-E165-3B1DEC825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02DC62-D65E-9EEC-E38A-A00C91BF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7291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A6C5-44EB-E10E-445F-3A2F8F06D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18FFB7-34FE-7707-1D43-6D38F81DD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1246B-DA21-7762-4F2B-662ABE599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727171-F9E9-C0BD-9485-7B4BDB44A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232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02DCCE-740B-71AA-E45B-0E8E2F6EB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8AE13-47DC-EE6B-BE18-41D271D2A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27850-6F4C-25F9-68E5-3AC9129D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279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98682-77C5-6D22-DE11-54AC3407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C936F-A1FD-7F57-FDC8-1F1083D08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FC1E4-3D0D-F77B-E700-2EB68301F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6B7BD9-0E48-3DDC-7782-DFD02D990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68AF-97E4-0D1B-27FF-DCCA26099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D2782-D92A-4B14-0D22-D2A69DCA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844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F7BCC-BD77-7F9F-0653-47F4629D7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EBDA41-7107-4049-94DE-8EE7EA600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9A54E9-F805-4051-0556-A903EFEB0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A1983-D2DA-BCE1-D2CD-9DD505340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FFBDA-E94B-72A8-E4FA-FB9DC987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78E587-5A08-3B39-50D7-B5C86BFB2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839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42AE1B-0324-DC56-C260-492A830CD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CC2CF-DF54-9E0A-0E02-2A2747A4B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DA1DB-1950-345F-A248-F1CCC235E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C9CE-E3EC-412E-8EE7-B30F078769DB}" type="datetimeFigureOut">
              <a:rPr lang="en-AU" smtClean="0"/>
              <a:t>15/11/2023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22553-9AF2-9648-475D-CEC4E27975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A89E6-9815-02D7-7236-A214F8D80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827B2-7743-4F1C-893E-D8832727D7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4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C30126-F0F8-3DE0-EFC6-6E7B11DA7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7" y="762622"/>
            <a:ext cx="12192000" cy="30688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163E24-21A4-1A3A-8017-9754207D335C}"/>
              </a:ext>
            </a:extLst>
          </p:cNvPr>
          <p:cNvSpPr txBox="1"/>
          <p:nvPr/>
        </p:nvSpPr>
        <p:spPr>
          <a:xfrm>
            <a:off x="757084" y="39329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Barb Neat 1ul - Sample 12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A1608A-AFDD-B22A-E03B-434D3BA15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13" y="3640255"/>
            <a:ext cx="12192000" cy="306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48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85FAD7-2D66-FC1B-367D-F719046C5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8" y="4029851"/>
            <a:ext cx="12192000" cy="2991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EC208CC-E08F-DAAB-F038-B6D15AA2A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507" y="467878"/>
            <a:ext cx="60483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1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7D3BF72-DD43-8B11-B7B7-016CE22EA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1189"/>
            <a:ext cx="12192000" cy="30968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3EE74D-84F6-52C0-9DF8-0AF904FED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418" y="105854"/>
            <a:ext cx="60483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69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8BF4CA-3688-8DD1-A394-EF23C321F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74674"/>
            <a:ext cx="12192000" cy="2988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AD78E7-FD71-BD84-4C40-0E4568652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525" y="554438"/>
            <a:ext cx="60483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06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62F3851-33CA-608C-B690-C8A94004E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49" y="3863757"/>
            <a:ext cx="12192000" cy="29942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ED17A6-EEC6-42D4-C46D-66ED89DBC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638" y="556080"/>
            <a:ext cx="60483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67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D9EBB5AA-8588-45E5-8F1E-A3A4DD42BB0F}"/>
</file>

<file path=customXml/itemProps2.xml><?xml version="1.0" encoding="utf-8"?>
<ds:datastoreItem xmlns:ds="http://schemas.openxmlformats.org/officeDocument/2006/customXml" ds:itemID="{1291FFC1-2D4A-42A1-9545-9B95E5713C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7FF275-5332-41F7-A00E-DC1CD0A9BC59}">
  <ds:schemaRefs>
    <ds:schemaRef ds:uri="5264d1b9-39d7-49a0-a363-04aa7ac1a633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0f67015a-4ae9-47bc-881a-990cf5abf606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Smith</dc:creator>
  <cp:lastModifiedBy>Barb Fraser</cp:lastModifiedBy>
  <cp:revision>2</cp:revision>
  <dcterms:created xsi:type="dcterms:W3CDTF">2023-11-14T00:49:15Z</dcterms:created>
  <dcterms:modified xsi:type="dcterms:W3CDTF">2023-11-15T05:53:30Z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